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62" r:id="rId3"/>
    <p:sldId id="257" r:id="rId4"/>
    <p:sldId id="258" r:id="rId5"/>
    <p:sldId id="259" r:id="rId6"/>
    <p:sldId id="261" r:id="rId7"/>
    <p:sldId id="260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-558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EF313-A226-4B4F-BCA3-9EEC090B4BFF}" type="datetimeFigureOut">
              <a:rPr lang="ru-RU" smtClean="0"/>
              <a:pPr/>
              <a:t>02.02.2025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93F90-B64C-47C4-8CAA-B081FA62D1AD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9694989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EF313-A226-4B4F-BCA3-9EEC090B4BFF}" type="datetimeFigureOut">
              <a:rPr lang="ru-RU" smtClean="0"/>
              <a:pPr/>
              <a:t>02.02.2025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93F90-B64C-47C4-8CAA-B081FA62D1A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67955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EF313-A226-4B4F-BCA3-9EEC090B4BFF}" type="datetimeFigureOut">
              <a:rPr lang="ru-RU" smtClean="0"/>
              <a:pPr/>
              <a:t>02.02.2025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93F90-B64C-47C4-8CAA-B081FA62D1A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794630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EF313-A226-4B4F-BCA3-9EEC090B4BFF}" type="datetimeFigureOut">
              <a:rPr lang="ru-RU" smtClean="0"/>
              <a:pPr/>
              <a:t>02.02.2025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93F90-B64C-47C4-8CAA-B081FA62D1A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31873698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EF313-A226-4B4F-BCA3-9EEC090B4BFF}" type="datetimeFigureOut">
              <a:rPr lang="ru-RU" smtClean="0"/>
              <a:pPr/>
              <a:t>02.02.2025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93F90-B64C-47C4-8CAA-B081FA62D1A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993516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EF313-A226-4B4F-BCA3-9EEC090B4BFF}" type="datetimeFigureOut">
              <a:rPr lang="ru-RU" smtClean="0"/>
              <a:pPr/>
              <a:t>02.02.2025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93F90-B64C-47C4-8CAA-B081FA62D1A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13644430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EF313-A226-4B4F-BCA3-9EEC090B4BFF}" type="datetimeFigureOut">
              <a:rPr lang="ru-RU" smtClean="0"/>
              <a:pPr/>
              <a:t>02.02.2025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93F90-B64C-47C4-8CAA-B081FA62D1A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633369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EF313-A226-4B4F-BCA3-9EEC090B4BFF}" type="datetimeFigureOut">
              <a:rPr lang="ru-RU" smtClean="0"/>
              <a:pPr/>
              <a:t>02.02.2025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93F90-B64C-47C4-8CAA-B081FA62D1A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032242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EF313-A226-4B4F-BCA3-9EEC090B4BFF}" type="datetimeFigureOut">
              <a:rPr lang="ru-RU" smtClean="0"/>
              <a:pPr/>
              <a:t>02.02.2025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93F90-B64C-47C4-8CAA-B081FA62D1A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767112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EF313-A226-4B4F-BCA3-9EEC090B4BFF}" type="datetimeFigureOut">
              <a:rPr lang="ru-RU" smtClean="0"/>
              <a:pPr/>
              <a:t>02.02.2025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93F90-B64C-47C4-8CAA-B081FA62D1A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20038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EF313-A226-4B4F-BCA3-9EEC090B4BFF}" type="datetimeFigureOut">
              <a:rPr lang="ru-RU" smtClean="0"/>
              <a:pPr/>
              <a:t>02.02.2025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93F90-B64C-47C4-8CAA-B081FA62D1A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480260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EF313-A226-4B4F-BCA3-9EEC090B4BFF}" type="datetimeFigureOut">
              <a:rPr lang="ru-RU" smtClean="0"/>
              <a:pPr/>
              <a:t>02.02.2025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93F90-B64C-47C4-8CAA-B081FA62D1A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705220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EF313-A226-4B4F-BCA3-9EEC090B4BFF}" type="datetimeFigureOut">
              <a:rPr lang="ru-RU" smtClean="0"/>
              <a:pPr/>
              <a:t>02.02.2025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93F90-B64C-47C4-8CAA-B081FA62D1A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118776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EF313-A226-4B4F-BCA3-9EEC090B4BFF}" type="datetimeFigureOut">
              <a:rPr lang="ru-RU" smtClean="0"/>
              <a:pPr/>
              <a:t>02.02.2025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93F90-B64C-47C4-8CAA-B081FA62D1A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403266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EF313-A226-4B4F-BCA3-9EEC090B4BFF}" type="datetimeFigureOut">
              <a:rPr lang="ru-RU" smtClean="0"/>
              <a:pPr/>
              <a:t>02.02.2025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93F90-B64C-47C4-8CAA-B081FA62D1A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956679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EF313-A226-4B4F-BCA3-9EEC090B4BFF}" type="datetimeFigureOut">
              <a:rPr lang="ru-RU" smtClean="0"/>
              <a:pPr/>
              <a:t>02.02.2025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93F90-B64C-47C4-8CAA-B081FA62D1A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108988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EF313-A226-4B4F-BCA3-9EEC090B4BFF}" type="datetimeFigureOut">
              <a:rPr lang="ru-RU" smtClean="0"/>
              <a:pPr/>
              <a:t>02.02.2025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93F90-B64C-47C4-8CAA-B081FA62D1A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937941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10EEF313-A226-4B4F-BCA3-9EEC090B4BFF}" type="datetimeFigureOut">
              <a:rPr lang="ru-RU" smtClean="0"/>
              <a:pPr/>
              <a:t>02.02.2025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A2D93F90-B64C-47C4-8CAA-B081FA62D1A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5512318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«Мешочек радости»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Профильный труд</a:t>
            </a:r>
          </a:p>
          <a:p>
            <a:r>
              <a:rPr lang="ru-RU" dirty="0" smtClean="0"/>
              <a:t>5 класс</a:t>
            </a:r>
          </a:p>
          <a:p>
            <a:r>
              <a:rPr lang="ru-RU" dirty="0" smtClean="0"/>
              <a:t>Автор: учитель первой категории </a:t>
            </a:r>
          </a:p>
          <a:p>
            <a:r>
              <a:rPr lang="ru-RU" dirty="0" smtClean="0"/>
              <a:t>Московкина О.Г</a:t>
            </a:r>
            <a:endParaRPr lang="ru-RU" dirty="0"/>
          </a:p>
        </p:txBody>
      </p:sp>
      <p:pic>
        <p:nvPicPr>
          <p:cNvPr id="2050" name="Picture 2" descr="https://i.pinimg.com/736x/15/90/fe/1590fe23a79c8db3a71abbd87759cc7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24736" y="1539490"/>
            <a:ext cx="3885483" cy="4856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0831803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i.pinimg.com/736x/15/90/fe/1590fe23a79c8db3a71abbd87759cc7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83196" y="1487732"/>
            <a:ext cx="3885483" cy="4856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8375" y="1777041"/>
            <a:ext cx="6866020" cy="458113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0831803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766916" y="639097"/>
            <a:ext cx="10756490" cy="2389239"/>
          </a:xfrm>
        </p:spPr>
        <p:txBody>
          <a:bodyPr>
            <a:noAutofit/>
          </a:bodyPr>
          <a:lstStyle/>
          <a:p>
            <a:r>
              <a:rPr lang="ru-RU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Кастомизация</a:t>
            </a:r>
            <a:r>
              <a:rPr lang="ru-RU" sz="4400" dirty="0" smtClean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44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— это адаптация внешнего вида товара и его функциональности под желания клиента. </a:t>
            </a:r>
            <a:endParaRPr lang="ru-RU" sz="4400" dirty="0"/>
          </a:p>
        </p:txBody>
      </p:sp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99203" y="2760074"/>
            <a:ext cx="6891915" cy="3876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690884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1290484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rgbClr val="FF0000"/>
                </a:solidFill>
              </a:rPr>
              <a:t>План работы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4212" y="1651819"/>
            <a:ext cx="8535988" cy="4876800"/>
          </a:xfrm>
        </p:spPr>
        <p:txBody>
          <a:bodyPr>
            <a:normAutofit/>
          </a:bodyPr>
          <a:lstStyle/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Надеть защитные фартуки, перчатки.</a:t>
            </a:r>
            <a:endParaRPr lang="ru-RU" sz="28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Расположите изделие верхним срезом вверх.</a:t>
            </a:r>
            <a:endParaRPr lang="ru-RU" sz="28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Выберите 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трафарет, закрепите его, с помощью </a:t>
            </a:r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малярного скотча 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изделии (в центре или сместив к какому-то углу, стороне. </a:t>
            </a:r>
            <a:endParaRPr lang="ru-RU" sz="2800" dirty="0" smtClean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Выберите 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цвет краски, наберите губкой краску, и вбивающими движениями, заполните пространство трафарета. </a:t>
            </a:r>
            <a:endParaRPr lang="ru-RU" sz="28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06278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985684"/>
          </a:xfrm>
        </p:spPr>
        <p:txBody>
          <a:bodyPr>
            <a:normAutofit/>
          </a:bodyPr>
          <a:lstStyle/>
          <a:p>
            <a:r>
              <a:rPr lang="ru-RU" sz="3600" b="1" dirty="0" err="1" smtClean="0">
                <a:solidFill>
                  <a:srgbClr val="FF0000"/>
                </a:solidFill>
              </a:rPr>
              <a:t>Кастомизация</a:t>
            </a:r>
            <a:r>
              <a:rPr lang="ru-RU" sz="3600" b="1" dirty="0" smtClean="0">
                <a:solidFill>
                  <a:srgbClr val="FF0000"/>
                </a:solidFill>
              </a:rPr>
              <a:t> изделий</a:t>
            </a:r>
            <a:endParaRPr lang="ru-RU" sz="3600" b="1" dirty="0">
              <a:solidFill>
                <a:srgbClr val="FF0000"/>
              </a:solidFill>
            </a:endParaRPr>
          </a:p>
        </p:txBody>
      </p:sp>
      <p:pic>
        <p:nvPicPr>
          <p:cNvPr id="3074" name="Picture 2" descr="https://i.pinimg.com/736x/14/b7/4d/14b74d4827021728707f8e22119c193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57419" y="1477347"/>
            <a:ext cx="3372567" cy="5058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Изображение пина-истории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4213" y="1988856"/>
            <a:ext cx="2953722" cy="4430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Изображение пина-истории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31045" y="1746966"/>
            <a:ext cx="3533263" cy="471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808711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985684"/>
          </a:xfrm>
        </p:spPr>
        <p:txBody>
          <a:bodyPr>
            <a:normAutofit/>
          </a:bodyPr>
          <a:lstStyle/>
          <a:p>
            <a:r>
              <a:rPr lang="ru-RU" sz="3600" b="1" dirty="0" err="1" smtClean="0">
                <a:solidFill>
                  <a:srgbClr val="FF0000"/>
                </a:solidFill>
              </a:rPr>
              <a:t>Кастомизация</a:t>
            </a:r>
            <a:r>
              <a:rPr lang="ru-RU" sz="3600" b="1" dirty="0" smtClean="0">
                <a:solidFill>
                  <a:srgbClr val="FF0000"/>
                </a:solidFill>
              </a:rPr>
              <a:t> изделий</a:t>
            </a:r>
            <a:endParaRPr lang="ru-RU" sz="3600" b="1" dirty="0">
              <a:solidFill>
                <a:srgbClr val="FF0000"/>
              </a:solidFill>
            </a:endParaRPr>
          </a:p>
        </p:txBody>
      </p:sp>
      <p:pic>
        <p:nvPicPr>
          <p:cNvPr id="4100" name="Picture 4" descr="https://i.pinimg.com/736x/9c/de/3b/9cde3b92293081d59f3dd54701a7682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39262" y="1988672"/>
            <a:ext cx="2420477" cy="4249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s://i.pinimg.com/736x/35/71/52/357152de3103325a6579fb6f037c1f0c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503625" y="510065"/>
            <a:ext cx="2996073" cy="5992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81539" y="1834230"/>
            <a:ext cx="3500285" cy="4403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984309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i.pinimg.com/736x/59/21/74/59217421e4253fa764b78a8836ff940f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79574" y="2362996"/>
            <a:ext cx="8221509" cy="3162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9529918"/>
      </p:ext>
    </p:extLst>
  </p:cSld>
  <p:clrMapOvr>
    <a:masterClrMapping/>
  </p:clrMapOvr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37</TotalTime>
  <Words>86</Words>
  <Application>Microsoft Office PowerPoint</Application>
  <PresentationFormat>Произвольный</PresentationFormat>
  <Paragraphs>13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Сектор</vt:lpstr>
      <vt:lpstr>«Мешочек радости»</vt:lpstr>
      <vt:lpstr>Слайд 2</vt:lpstr>
      <vt:lpstr>Слайд 3</vt:lpstr>
      <vt:lpstr>План работы</vt:lpstr>
      <vt:lpstr>Кастомизация изделий</vt:lpstr>
      <vt:lpstr>Кастомизация изделий</vt:lpstr>
      <vt:lpstr>Слайд 7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«Мешочек радости»</dc:title>
  <dc:creator>Пользователь 19</dc:creator>
  <cp:lastModifiedBy>ЦАРЬ</cp:lastModifiedBy>
  <cp:revision>6</cp:revision>
  <dcterms:created xsi:type="dcterms:W3CDTF">2025-01-31T08:51:28Z</dcterms:created>
  <dcterms:modified xsi:type="dcterms:W3CDTF">2025-02-02T06:10:08Z</dcterms:modified>
</cp:coreProperties>
</file>